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3" r:id="rId1"/>
  </p:sldMasterIdLst>
  <p:sldIdLst>
    <p:sldId id="256" r:id="rId2"/>
    <p:sldId id="277" r:id="rId3"/>
    <p:sldId id="263" r:id="rId4"/>
    <p:sldId id="264" r:id="rId5"/>
    <p:sldId id="265" r:id="rId6"/>
    <p:sldId id="260" r:id="rId7"/>
    <p:sldId id="266" r:id="rId8"/>
    <p:sldId id="273" r:id="rId9"/>
    <p:sldId id="275" r:id="rId10"/>
    <p:sldId id="276" r:id="rId11"/>
    <p:sldId id="267" r:id="rId12"/>
    <p:sldId id="271" r:id="rId13"/>
    <p:sldId id="272" r:id="rId14"/>
    <p:sldId id="270" r:id="rId15"/>
    <p:sldId id="269" r:id="rId16"/>
    <p:sldId id="27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9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3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3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4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 fontScale="90000"/>
          </a:bodyPr>
          <a:lstStyle/>
          <a:p>
            <a:r>
              <a:rPr lang="en-AU" sz="11500" dirty="0">
                <a:solidFill>
                  <a:srgbClr val="FFFFFF"/>
                </a:solidFill>
              </a:rPr>
              <a:t>NEPAL</a:t>
            </a:r>
            <a:r>
              <a:rPr lang="en-AU" sz="4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endParaRPr lang="en-AU" sz="1500" dirty="0">
              <a:solidFill>
                <a:srgbClr val="FFFFFF"/>
              </a:solidFill>
            </a:endParaRPr>
          </a:p>
          <a:p>
            <a:endParaRPr lang="en-AU" sz="15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50" y="0"/>
            <a:ext cx="760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64" y="345056"/>
            <a:ext cx="6349041" cy="4761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6067">
            <a:off x="5733692" y="1449238"/>
            <a:ext cx="5520905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6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err="1"/>
              <a:t>Pokhara</a:t>
            </a:r>
            <a:endParaRPr lang="en-AU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6976">
            <a:off x="624061" y="2013479"/>
            <a:ext cx="4938712" cy="370403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446" y="1011981"/>
            <a:ext cx="5858924" cy="4394192"/>
          </a:xfrm>
        </p:spPr>
      </p:pic>
    </p:spTree>
    <p:extLst>
      <p:ext uri="{BB962C8B-B14F-4D97-AF65-F5344CB8AC3E}">
        <p14:creationId xmlns:p14="http://schemas.microsoft.com/office/powerpoint/2010/main" val="17346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09" y="207035"/>
            <a:ext cx="4540278" cy="3405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3" t="4561" r="15202" b="3209"/>
          <a:stretch/>
        </p:blipFill>
        <p:spPr>
          <a:xfrm>
            <a:off x="5814204" y="1570007"/>
            <a:ext cx="5906218" cy="4710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0740">
            <a:off x="3278038" y="1811521"/>
            <a:ext cx="3229068" cy="42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AU" sz="2800" dirty="0"/>
              <a:t>After getting his Master’s Degree in education from University of Nebraska, </a:t>
            </a:r>
            <a:r>
              <a:rPr lang="en-AU" sz="2800" dirty="0" err="1"/>
              <a:t>Mahabir</a:t>
            </a:r>
            <a:r>
              <a:rPr lang="en-AU" sz="2800" dirty="0"/>
              <a:t> Pun returned to his native village </a:t>
            </a:r>
            <a:r>
              <a:rPr lang="en-AU" sz="2800" dirty="0" err="1"/>
              <a:t>Nangi</a:t>
            </a:r>
            <a:r>
              <a:rPr lang="en-AU" sz="2800" dirty="0"/>
              <a:t> in Nepal, with a courageous and ambitious goal to set up a school that will serve as a model for local educational as well as economic development.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87" y="2056101"/>
            <a:ext cx="4804064" cy="360304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809" y="2056101"/>
            <a:ext cx="441998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Kevin Rohan Memorial Foundation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09" y="1846263"/>
            <a:ext cx="4338019" cy="4022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55087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KRMF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28" y="2006203"/>
            <a:ext cx="4937125" cy="370284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85" y="286603"/>
            <a:ext cx="3017043" cy="402272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044" y="1616082"/>
            <a:ext cx="3297088" cy="4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0" t="4320" r="7162"/>
          <a:stretch/>
        </p:blipFill>
        <p:spPr>
          <a:xfrm>
            <a:off x="389965" y="510987"/>
            <a:ext cx="5217460" cy="4467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787" y="1882589"/>
            <a:ext cx="6190751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3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776" y="346450"/>
            <a:ext cx="8359575" cy="4702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275" y="5048710"/>
            <a:ext cx="11015626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AU" sz="5400" dirty="0"/>
              <a:t>Thankyou</a:t>
            </a:r>
          </a:p>
          <a:p>
            <a:pPr algn="ctr"/>
            <a:r>
              <a:rPr lang="en-AU" sz="5400" dirty="0"/>
              <a:t>Lake Munmorah Public School</a:t>
            </a:r>
          </a:p>
        </p:txBody>
      </p:sp>
    </p:spTree>
    <p:extLst>
      <p:ext uri="{BB962C8B-B14F-4D97-AF65-F5344CB8AC3E}">
        <p14:creationId xmlns:p14="http://schemas.microsoft.com/office/powerpoint/2010/main" val="333253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9193">
            <a:off x="942625" y="338589"/>
            <a:ext cx="3870914" cy="569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15" r="5293" b="13460"/>
          <a:stretch/>
        </p:blipFill>
        <p:spPr>
          <a:xfrm>
            <a:off x="8242352" y="276045"/>
            <a:ext cx="3811994" cy="552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530">
            <a:off x="3945413" y="2614313"/>
            <a:ext cx="5189818" cy="29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LOOM Nepal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67" y="2058018"/>
            <a:ext cx="5351055" cy="401448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28" y="286603"/>
            <a:ext cx="4223756" cy="5958922"/>
          </a:xfrm>
        </p:spPr>
      </p:pic>
    </p:spTree>
    <p:extLst>
      <p:ext uri="{BB962C8B-B14F-4D97-AF65-F5344CB8AC3E}">
        <p14:creationId xmlns:p14="http://schemas.microsoft.com/office/powerpoint/2010/main" val="8156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Nayapul</a:t>
            </a:r>
            <a:r>
              <a:rPr lang="en-AU" dirty="0"/>
              <a:t> to </a:t>
            </a:r>
            <a:r>
              <a:rPr lang="en-AU" dirty="0" err="1"/>
              <a:t>Tikedhunga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206" y="1949569"/>
            <a:ext cx="3379795" cy="400568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944" y="286603"/>
            <a:ext cx="4285034" cy="5713380"/>
          </a:xfrm>
        </p:spPr>
      </p:pic>
    </p:spTree>
    <p:extLst>
      <p:ext uri="{BB962C8B-B14F-4D97-AF65-F5344CB8AC3E}">
        <p14:creationId xmlns:p14="http://schemas.microsoft.com/office/powerpoint/2010/main" val="333522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8" y="1051465"/>
            <a:ext cx="5451475" cy="40894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514">
            <a:off x="6794051" y="545471"/>
            <a:ext cx="4109737" cy="5480950"/>
          </a:xfrm>
        </p:spPr>
      </p:pic>
    </p:spTree>
    <p:extLst>
      <p:ext uri="{BB962C8B-B14F-4D97-AF65-F5344CB8AC3E}">
        <p14:creationId xmlns:p14="http://schemas.microsoft.com/office/powerpoint/2010/main" val="118954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630660" cy="1450757"/>
          </a:xfrm>
        </p:spPr>
        <p:txBody>
          <a:bodyPr>
            <a:normAutofit/>
          </a:bodyPr>
          <a:lstStyle/>
          <a:p>
            <a:r>
              <a:rPr lang="en-AU" sz="6000" dirty="0" err="1"/>
              <a:t>Ghandruk</a:t>
            </a:r>
            <a:endParaRPr lang="en-AU" sz="6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62" y="1977108"/>
            <a:ext cx="4938712" cy="3450484"/>
          </a:xfr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546" y="380798"/>
            <a:ext cx="3249356" cy="3984168"/>
          </a:xfrm>
          <a:prstGeom prst="rect">
            <a:avLst/>
          </a:prstGeom>
          <a:ln w="28575">
            <a:noFill/>
          </a:ln>
        </p:spPr>
      </p:pic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443">
            <a:off x="5145974" y="2573739"/>
            <a:ext cx="3151338" cy="3346839"/>
          </a:xfrm>
        </p:spPr>
      </p:pic>
    </p:spTree>
    <p:extLst>
      <p:ext uri="{BB962C8B-B14F-4D97-AF65-F5344CB8AC3E}">
        <p14:creationId xmlns:p14="http://schemas.microsoft.com/office/powerpoint/2010/main" val="159422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err="1"/>
              <a:t>Birethanti</a:t>
            </a:r>
            <a:endParaRPr lang="en-AU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5" y="2005014"/>
            <a:ext cx="4938712" cy="370403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915">
            <a:off x="5165727" y="717067"/>
            <a:ext cx="6530887" cy="4898164"/>
          </a:xfrm>
        </p:spPr>
      </p:pic>
    </p:spTree>
    <p:extLst>
      <p:ext uri="{BB962C8B-B14F-4D97-AF65-F5344CB8AC3E}">
        <p14:creationId xmlns:p14="http://schemas.microsoft.com/office/powerpoint/2010/main" val="167422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4" t="9129" r="11911" b="10414"/>
          <a:stretch/>
        </p:blipFill>
        <p:spPr>
          <a:xfrm rot="458691">
            <a:off x="5871712" y="690112"/>
            <a:ext cx="5833882" cy="4157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7" y="189781"/>
            <a:ext cx="3454880" cy="4606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503" y="1449237"/>
            <a:ext cx="3497652" cy="4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987" y="276046"/>
            <a:ext cx="3959525" cy="5279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9686">
            <a:off x="4044890" y="1052423"/>
            <a:ext cx="3623094" cy="4830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7" t="-1259" r="10237" b="23900"/>
          <a:stretch/>
        </p:blipFill>
        <p:spPr>
          <a:xfrm rot="267077">
            <a:off x="401488" y="276046"/>
            <a:ext cx="3480399" cy="45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097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509</TotalTime>
  <Words>68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NEPAL </vt:lpstr>
      <vt:lpstr>PowerPoint Presentation</vt:lpstr>
      <vt:lpstr>LOOM Nepal</vt:lpstr>
      <vt:lpstr>Nayapul to Tikedhunga</vt:lpstr>
      <vt:lpstr>PowerPoint Presentation</vt:lpstr>
      <vt:lpstr>Ghandruk</vt:lpstr>
      <vt:lpstr>Birethanti</vt:lpstr>
      <vt:lpstr>PowerPoint Presentation</vt:lpstr>
      <vt:lpstr>PowerPoint Presentation</vt:lpstr>
      <vt:lpstr>PowerPoint Presentation</vt:lpstr>
      <vt:lpstr>Pokhara</vt:lpstr>
      <vt:lpstr>PowerPoint Presentation</vt:lpstr>
      <vt:lpstr>After getting his Master’s Degree in education from University of Nebraska, Mahabir Pun returned to his native village Nangi in Nepal, with a courageous and ambitious goal to set up a school that will serve as a model for local educational as well as economic development. </vt:lpstr>
      <vt:lpstr>Kevin Rohan Memorial Foundation</vt:lpstr>
      <vt:lpstr>KRMF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</dc:title>
  <dc:creator>Kylie Newman</dc:creator>
  <cp:lastModifiedBy>Gray, James</cp:lastModifiedBy>
  <cp:revision>25</cp:revision>
  <dcterms:created xsi:type="dcterms:W3CDTF">2017-04-27T03:13:18Z</dcterms:created>
  <dcterms:modified xsi:type="dcterms:W3CDTF">2017-05-05T04:13:40Z</dcterms:modified>
</cp:coreProperties>
</file>